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8B2CAA-1CBE-A9D8-E83C-D9E41A3AA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9FAEDE-F09B-D8BB-7069-C55A7455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A1C373C-8C20-3A83-808B-E683BD8F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ACE8EE-DAEA-196D-CEFE-80F56753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A906355-3E02-45AA-1156-4A1F012B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424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FD1314-D00F-9D35-113E-B711CB90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E615FD0-061F-A7AB-B199-2B81528E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A134D3-1A09-7E95-AB7D-95809D3E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7103DF-C672-F049-89AF-48D08661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107909-68F5-2D8C-E90F-4360CCD3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8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C0AF339-F2A2-F218-AFA7-D9D312AAD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1D7CEDD-E0ED-37E6-9689-26B27805C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626427-F62D-2DA2-BEC5-037565E3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CC2FD4D-B95F-D798-3B46-0428BDE0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98B76A-3A20-5242-DCE6-1A07E528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1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A8125-CFD7-3BDE-7670-B1380FE0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7A2E03-B0E8-CFBB-783C-066BF5B2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4A059B-DE33-674C-42BB-097D1532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9F35BF-A02F-A7D2-0025-FA2AEF7C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2F1559-9320-147E-F90E-74B46DE6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3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92E031-EC04-8568-4174-2622D03E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33A04B-B9DA-4CC4-CCF4-3208C8C4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C06929-0CB8-A4CB-21F9-4904D32C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22622C-E645-152A-B0B7-536A592E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155BEE-167F-1D59-3C16-86A5D355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0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3D5F13-03AE-3FBE-BDBC-40B46E34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9E575E-3590-CE79-E968-BFB6058FB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428B2F0-D621-6E04-B3A8-0F7FA9E7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4572D8C-7DD6-176E-85F8-B7BDB77C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60251AC-A85D-C233-61B8-3FD9CAC8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9718975-107A-E153-516E-E6EDA12F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49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57F64B-F6CF-FE0B-4477-119B35D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A46240F-981B-56D1-83EE-A7700840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E18C10-BF22-04C8-A630-C95FC83FC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088A457-C50D-6CCF-A8F5-819BA0B8A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9CCA538-F1B7-0539-2916-AA57C343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B24DC18-F955-8873-4C5E-E16BD73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2A139CA-2F22-5046-9397-5834AEF6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02BBED1-A899-03B3-950C-EADA9E9F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1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712A85-FEA9-C00E-41C9-1281566A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2EF175-6B9F-5B2D-0521-5A3798F3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90EB34-ACD7-263E-E9DC-1DAC2E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AE32D64-23EF-B680-6213-E9CE02A7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0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E3F9B83-4B56-E5FD-34B2-8DF4484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1027234-CB42-52AE-9AAC-FD346A30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90ED7B7-8A1F-2815-6FFA-47E7C8A8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90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4CF858-361C-BC51-2161-3D088DD0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3F1D4C-81B4-BDA0-139F-4F16E67C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4D5A61-6F6A-EC6E-4F02-23AC3965B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F62289B-9936-1294-7A80-94812282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EB02F31-0028-082F-9E3F-47741F3A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71830CE-1708-90FB-2DB6-5636F6F5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11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DCC969-D5C9-311F-3F42-6671AFDD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829277F-2C05-F4AF-B6F7-1393EAFF6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22EF24A-CF6F-C692-E494-6ED8D106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3D5238-721F-A663-762C-74A7F597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C7AA8FB-66B4-1CD2-B361-3C5DA2B0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D2B758A-2C19-D8B9-5AC7-565C10E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5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1CFEA63-4DA3-0741-D519-FCBD7874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18A05B-CA09-DC63-BE78-4FCB2800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B84F55-3EC2-0D10-20D9-4FFC2C422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59526-53C9-4BC9-BDF7-9A5F8344EF55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EA7DEF-1F58-90A5-EB1A-365BB27C7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79BAF9C-9F80-1117-3A6D-DB4C4C5C7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AF05-C6E7-4D48-942F-AE66EE4D27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04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7823" y="280022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APERTURA DE SOBRES QUE CONTIENEN CÉDULAS DE VIGILANCIA DE LOS COMITÉS DE CONTRALORÍA CIUDADANA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32259" y="4373900"/>
            <a:ext cx="45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ECONÓMICO Y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PORTUARIO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FEBRERO 2023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0983" y="4373900"/>
            <a:ext cx="45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GOBIERNO</a:t>
            </a: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2023</a:t>
            </a:r>
          </a:p>
        </p:txBody>
      </p:sp>
      <p:pic>
        <p:nvPicPr>
          <p:cNvPr id="14" name="Picture 4" descr="C:\Users\JESilva\Desktop\RESPALDO FOTOS\FEBRERO\Screenshot_20230330_110535_Galler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9" b="33175"/>
          <a:stretch/>
        </p:blipFill>
        <p:spPr bwMode="auto">
          <a:xfrm>
            <a:off x="998233" y="1326963"/>
            <a:ext cx="3857698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3259"/>
          <a:stretch/>
        </p:blipFill>
        <p:spPr bwMode="auto">
          <a:xfrm>
            <a:off x="6732259" y="1326963"/>
            <a:ext cx="4582507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7823" y="280022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APERTURA DE SOBRES QUE CONTIENEN CÉDULAS DE VIGILANCIA DE LOS COMITÉS DE CONTRALORÍA CIUDADANA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32259" y="4373900"/>
            <a:ext cx="45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INFRAESTRUCTURA Y OBRA PÚBLICA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2023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8451" y="4373900"/>
            <a:ext cx="45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VERACRUZANO DE LA MUJER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2023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9" b="34252"/>
          <a:stretch/>
        </p:blipFill>
        <p:spPr bwMode="auto">
          <a:xfrm>
            <a:off x="890983" y="1326963"/>
            <a:ext cx="4031014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JESilva\Desktop\RESPALDO FOTOS\FEBRERO\Screenshot_20230330_102950_WhatsApp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40147" r="11979" b="41111"/>
          <a:stretch/>
        </p:blipFill>
        <p:spPr bwMode="auto">
          <a:xfrm>
            <a:off x="6732259" y="1326963"/>
            <a:ext cx="4917007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2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F474FA00-0670-E0A8-8BFE-FD26B66C7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7927" y="5774728"/>
            <a:ext cx="12192000" cy="8237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6991CFFA-BC39-FD9A-D0D9-CB868F6B9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3" y="6011996"/>
            <a:ext cx="2898222" cy="6082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7823" y="280022"/>
            <a:ext cx="74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o Sans Pro" panose="020B0504030504040204" pitchFamily="34" charset="0"/>
              </a:rPr>
              <a:t>APERTURA DE SOBRES QUE CONTIENEN CÉDULAS DE VIGILANCIA DE LOS COMITÉS DE CONTRALORÍA CIUDADANA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32000" y="4374000"/>
            <a:ext cx="45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POLICÍA AUXILIAR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2023</a:t>
            </a:r>
          </a:p>
        </p:txBody>
      </p:sp>
      <p:pic>
        <p:nvPicPr>
          <p:cNvPr id="15" name="Picture 2" descr="C:\Users\JESilva\Desktop\RESPALDO FOTOS\FEBRERO\Screenshot_20230330_102932_WhatsAp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8" b="33447"/>
          <a:stretch/>
        </p:blipFill>
        <p:spPr bwMode="auto">
          <a:xfrm>
            <a:off x="6838018" y="1228176"/>
            <a:ext cx="4009982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90983" y="4244489"/>
            <a:ext cx="4067735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DEPENDENCIA O ENTIDAD: </a:t>
            </a:r>
            <a:endParaRPr lang="es-MX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</a:t>
            </a:r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AGROPECUARIO, RURAL Y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 DEL ESTADO DE VERACRUZ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FECHA: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FEBRERO 2023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5633" r="28398"/>
          <a:stretch/>
        </p:blipFill>
        <p:spPr>
          <a:xfrm>
            <a:off x="890983" y="1206905"/>
            <a:ext cx="4242391" cy="28440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72019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143</Words>
  <Application>Microsoft Office PowerPoint</Application>
  <PresentationFormat>Panorámica</PresentationFormat>
  <Paragraphs>37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Neo Sans Pro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Jesus Croda</dc:creator>
  <cp:lastModifiedBy>Christian Damas Fragoso</cp:lastModifiedBy>
  <cp:revision>25</cp:revision>
  <dcterms:created xsi:type="dcterms:W3CDTF">2023-01-05T18:47:24Z</dcterms:created>
  <dcterms:modified xsi:type="dcterms:W3CDTF">2023-04-12T22:41:27Z</dcterms:modified>
</cp:coreProperties>
</file>