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32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8B2CAA-1CBE-A9D8-E83C-D9E41A3AA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079FAEDE-F09B-D8BB-7069-C55A74558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A1C373C-8C20-3A83-808B-E683BD8F4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9526-53C9-4BC9-BDF7-9A5F8344EF55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6ACE8EE-DAEA-196D-CEFE-80F56753A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A906355-3E02-45AA-1156-4A1F012B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AF05-C6E7-4D48-942F-AE66EE4D27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424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3FD1314-D00F-9D35-113E-B711CB90A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E615FD0-061F-A7AB-B199-2B81528EE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AA134D3-1A09-7E95-AB7D-95809D3E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9526-53C9-4BC9-BDF7-9A5F8344EF55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87103DF-C672-F049-89AF-48D08661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B107909-68F5-2D8C-E90F-4360CCD3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AF05-C6E7-4D48-942F-AE66EE4D27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689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C0AF339-F2A2-F218-AFA7-D9D312AAD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C1D7CEDD-E0ED-37E6-9689-26B27805C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D626427-F62D-2DA2-BEC5-037565E39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9526-53C9-4BC9-BDF7-9A5F8344EF55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CC2FD4D-B95F-D798-3B46-0428BDE00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798B76A-3A20-5242-DCE6-1A07E5284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AF05-C6E7-4D48-942F-AE66EE4D27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715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CEA8125-CFD7-3BDE-7670-B1380FE05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27A2E03-B0E8-CFBB-783C-066BF5B28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64A059B-DE33-674C-42BB-097D1532C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9526-53C9-4BC9-BDF7-9A5F8344EF55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19F35BF-A02F-A7D2-0025-FA2AEF7CA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F2F1559-9320-147E-F90E-74B46DE6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AF05-C6E7-4D48-942F-AE66EE4D27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839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092E031-EC04-8568-4174-2622D03E4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B33A04B-B9DA-4CC4-CCF4-3208C8C44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7C06929-0CB8-A4CB-21F9-4904D32C6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9526-53C9-4BC9-BDF7-9A5F8344EF55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422622C-E645-152A-B0B7-536A592E9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2155BEE-167F-1D59-3C16-86A5D3557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AF05-C6E7-4D48-942F-AE66EE4D27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00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13D5F13-03AE-3FBE-BDBC-40B46E346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9E575E-3590-CE79-E968-BFB6058FB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D428B2F0-D621-6E04-B3A8-0F7FA9E74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4572D8C-7DD6-176E-85F8-B7BDB77C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9526-53C9-4BC9-BDF7-9A5F8344EF55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60251AC-A85D-C233-61B8-3FD9CAC84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9718975-107A-E153-516E-E6EDA12F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AF05-C6E7-4D48-942F-AE66EE4D27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349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D57F64B-F6CF-FE0B-4477-119B35D4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A46240F-981B-56D1-83EE-A77008401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7E18C10-BF22-04C8-A630-C95FC83FC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7088A457-C50D-6CCF-A8F5-819BA0B8A5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D9CCA538-F1B7-0539-2916-AA57C3439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6B24DC18-F955-8873-4C5E-E16BD73E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9526-53C9-4BC9-BDF7-9A5F8344EF55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72A139CA-2F22-5046-9397-5834AEF61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202BBED1-A899-03B3-950C-EADA9E9F4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AF05-C6E7-4D48-942F-AE66EE4D27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1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712A85-FEA9-C00E-41C9-1281566A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6A2EF175-6B9F-5B2D-0521-5A3798F3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9526-53C9-4BC9-BDF7-9A5F8344EF55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90EB34-ACD7-263E-E9DC-1DAC2EDB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1AE32D64-23EF-B680-6213-E9CE02A7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AF05-C6E7-4D48-942F-AE66EE4D27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202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5E3F9B83-4B56-E5FD-34B2-8DF44845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9526-53C9-4BC9-BDF7-9A5F8344EF55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41027234-CB42-52AE-9AAC-FD346A30B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490ED7B7-8A1F-2815-6FFA-47E7C8A8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AF05-C6E7-4D48-942F-AE66EE4D27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590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74CF858-361C-BC51-2161-3D088DD0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63F1D4C-81B4-BDA0-139F-4F16E67C9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94D5A61-6F6A-EC6E-4F02-23AC3965B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F62289B-9936-1294-7A80-94812282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9526-53C9-4BC9-BDF7-9A5F8344EF55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EB02F31-0028-082F-9E3F-47741F3A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71830CE-1708-90FB-2DB6-5636F6F5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AF05-C6E7-4D48-942F-AE66EE4D27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911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DCC969-D5C9-311F-3F42-6671AFDDA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6829277F-2C05-F4AF-B6F7-1393EAFF6D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22EF24A-CF6F-C692-E494-6ED8D1069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A3D5238-721F-A663-762C-74A7F5976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9526-53C9-4BC9-BDF7-9A5F8344EF55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C7AA8FB-66B4-1CD2-B361-3C5DA2B05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D2B758A-2C19-D8B9-5AC7-565C10E1C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AF05-C6E7-4D48-942F-AE66EE4D27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953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11CFEA63-4DA3-0741-D519-FCBD7874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318A05B-CA09-DC63-BE78-4FCB2800C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2B84F55-3EC2-0D10-20D9-4FFC2C422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59526-53C9-4BC9-BDF7-9A5F8344EF55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7EA7DEF-1F58-90A5-EB1A-365BB27C7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79BAF9C-9F80-1117-3A6D-DB4C4C5C7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AAF05-C6E7-4D48-942F-AE66EE4D27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404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="" xmlns:a16="http://schemas.microsoft.com/office/drawing/2014/main" id="{F474FA00-0670-E0A8-8BFE-FD26B66C7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7" y="5774728"/>
            <a:ext cx="12192000" cy="8237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="" xmlns:a16="http://schemas.microsoft.com/office/drawing/2014/main" id="{6991CFFA-BC39-FD9A-D0D9-CB868F6B9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83" y="6011996"/>
            <a:ext cx="2898222" cy="60826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890983" y="4464000"/>
            <a:ext cx="4067735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DEPENDENCIA O ENTIDAD: </a:t>
            </a:r>
          </a:p>
          <a:p>
            <a:r>
              <a:rPr lang="es-E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GOBIERNO</a:t>
            </a:r>
          </a:p>
          <a:p>
            <a:endParaRPr lang="es-MX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:</a:t>
            </a:r>
            <a:endParaRPr lang="es-MX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DE FEBRERO 2023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347823" y="383307"/>
            <a:ext cx="74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" panose="020B0504030504040204" pitchFamily="34" charset="0"/>
              </a:rPr>
              <a:t>REUNIÓN DE SEGUIMIENTO </a:t>
            </a:r>
          </a:p>
          <a:p>
            <a:pPr algn="ctr"/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latin typeface="Neo Sans Pro" panose="020B050403050404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169024" y="4464000"/>
            <a:ext cx="4067735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DEPENDENCIA O ENTIDAD:</a:t>
            </a: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VERACRUZANO DE LA CULTURA</a:t>
            </a:r>
          </a:p>
          <a:p>
            <a:endParaRPr lang="es-MX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FECHA:</a:t>
            </a: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FEBRERO 2023</a:t>
            </a:r>
          </a:p>
        </p:txBody>
      </p:sp>
      <p:pic>
        <p:nvPicPr>
          <p:cNvPr id="9" name="Picture 4" descr="C:\Users\JESilva\Desktop\RESPALDO FOTOS\FEBRERO\Screenshot_20230330_110535_Galler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9" b="33175"/>
          <a:stretch/>
        </p:blipFill>
        <p:spPr bwMode="auto">
          <a:xfrm>
            <a:off x="890983" y="1475774"/>
            <a:ext cx="3857698" cy="28440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ESilva\Desktop\RESPALDO FOTOS\FEBRERO\Screenshot_20230330_103807_Galler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67" b="27168"/>
          <a:stretch/>
        </p:blipFill>
        <p:spPr bwMode="auto">
          <a:xfrm>
            <a:off x="7169024" y="1475774"/>
            <a:ext cx="4438955" cy="28440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36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="" xmlns:a16="http://schemas.microsoft.com/office/drawing/2014/main" id="{F474FA00-0670-E0A8-8BFE-FD26B66C7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7" y="5774728"/>
            <a:ext cx="12192000" cy="8237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="" xmlns:a16="http://schemas.microsoft.com/office/drawing/2014/main" id="{6991CFFA-BC39-FD9A-D0D9-CB868F6B9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83" y="6011996"/>
            <a:ext cx="2898222" cy="60826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890983" y="4464000"/>
            <a:ext cx="4067735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DEPENDENCIA O ENTIDAD: </a:t>
            </a:r>
            <a:endParaRPr lang="es-MX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COLEGIO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BACHILLERES DEL ESTADO DE VERACRUZ</a:t>
            </a:r>
          </a:p>
          <a:p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FECHA:</a:t>
            </a: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DE FEBRERO 2023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347823" y="383307"/>
            <a:ext cx="74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" panose="020B0504030504040204" pitchFamily="34" charset="0"/>
              </a:rPr>
              <a:t>REUNIÓN DE SEGUIMIENTO </a:t>
            </a:r>
          </a:p>
          <a:p>
            <a:pPr algn="ctr"/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latin typeface="Neo Sans Pro" panose="020B050403050404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169024" y="4464000"/>
            <a:ext cx="4067735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DEPENDENCIA O ENTIDAD: </a:t>
            </a: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ECONÓMICO Y PORTUARIO</a:t>
            </a:r>
          </a:p>
          <a:p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FECHA:</a:t>
            </a: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DE FEBRERO 2023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35272" r="5527" b="35169"/>
          <a:stretch/>
        </p:blipFill>
        <p:spPr bwMode="auto">
          <a:xfrm>
            <a:off x="890983" y="1475774"/>
            <a:ext cx="3894092" cy="28440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r="3259"/>
          <a:stretch/>
        </p:blipFill>
        <p:spPr bwMode="auto">
          <a:xfrm>
            <a:off x="7169024" y="1475774"/>
            <a:ext cx="4582507" cy="28440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31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="" xmlns:a16="http://schemas.microsoft.com/office/drawing/2014/main" id="{F474FA00-0670-E0A8-8BFE-FD26B66C7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7" y="5774728"/>
            <a:ext cx="12192000" cy="8237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="" xmlns:a16="http://schemas.microsoft.com/office/drawing/2014/main" id="{6991CFFA-BC39-FD9A-D0D9-CB868F6B9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83" y="6011996"/>
            <a:ext cx="2898222" cy="60826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890983" y="4464000"/>
            <a:ext cx="4067735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DEPENDENCIA O ENTIDAD: </a:t>
            </a:r>
            <a:endParaRPr lang="es-MX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FINANZAS Y PLANEACIÓN</a:t>
            </a:r>
          </a:p>
          <a:p>
            <a:endParaRPr lang="es-MX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FECHA:</a:t>
            </a: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DE FEBRERO 2023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347823" y="383307"/>
            <a:ext cx="74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" panose="020B0504030504040204" pitchFamily="34" charset="0"/>
              </a:rPr>
              <a:t>REUNIÓN DE SEGUIMIENTO </a:t>
            </a:r>
          </a:p>
          <a:p>
            <a:pPr algn="ctr"/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latin typeface="Neo Sans Pro" panose="020B050403050404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169024" y="4464000"/>
            <a:ext cx="4067735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DEPENDENCIA O ENTIDAD: </a:t>
            </a: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INTEGRAL PARA LA FAMILIA</a:t>
            </a:r>
          </a:p>
          <a:p>
            <a:endParaRPr lang="es-MX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FECHA:</a:t>
            </a: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FEBRERO 2023</a:t>
            </a:r>
          </a:p>
        </p:txBody>
      </p:sp>
      <p:pic>
        <p:nvPicPr>
          <p:cNvPr id="9" name="Picture 3" descr="C:\Users\JESilva\Desktop\RESPALDO FOTOS\FEBRERO\Screenshot_20230330_102812_WhatsApp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9" b="33501"/>
          <a:stretch/>
        </p:blipFill>
        <p:spPr bwMode="auto">
          <a:xfrm>
            <a:off x="890983" y="1475774"/>
            <a:ext cx="3983192" cy="28440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ESilva\Desktop\RESPALDO FOTOS\FEBRERO\Screenshot_20230330_103005_WhatsApp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95" b="33053"/>
          <a:stretch/>
        </p:blipFill>
        <p:spPr bwMode="auto">
          <a:xfrm>
            <a:off x="7169024" y="1475774"/>
            <a:ext cx="3872034" cy="28440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54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="" xmlns:a16="http://schemas.microsoft.com/office/drawing/2014/main" id="{F474FA00-0670-E0A8-8BFE-FD26B66C7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7" y="5774728"/>
            <a:ext cx="12192000" cy="8237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="" xmlns:a16="http://schemas.microsoft.com/office/drawing/2014/main" id="{6991CFFA-BC39-FD9A-D0D9-CB868F6B9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83" y="6011996"/>
            <a:ext cx="2898222" cy="60826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890983" y="4464000"/>
            <a:ext cx="4067735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DEPENDENCIA O ENTIDAD: </a:t>
            </a:r>
            <a:endParaRPr lang="es-MX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PENSIONES DEL ESTADO</a:t>
            </a:r>
          </a:p>
          <a:p>
            <a:endParaRPr lang="es-MX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FECHA:</a:t>
            </a: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FEBRERO 2023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347823" y="383307"/>
            <a:ext cx="74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" panose="020B0504030504040204" pitchFamily="34" charset="0"/>
              </a:rPr>
              <a:t>REUNIÓN DE SEGUIMIENTO </a:t>
            </a:r>
          </a:p>
          <a:p>
            <a:pPr algn="ctr"/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latin typeface="Neo Sans Pro" panose="020B050403050404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169024" y="4464000"/>
            <a:ext cx="4067735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DEPENDENCIA O ENTIDAD: </a:t>
            </a: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ESPACIOS EDUCATIVOS DEL ESTADO DE VERACRUZ</a:t>
            </a:r>
          </a:p>
          <a:p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FECHA:</a:t>
            </a: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FEBRERO 2023</a:t>
            </a:r>
          </a:p>
        </p:txBody>
      </p:sp>
      <p:pic>
        <p:nvPicPr>
          <p:cNvPr id="11" name="Picture 2" descr="C:\Users\JESilva\Desktop\RESPALDO FOTOS\FEBRERO\Screenshot_20230330_103744_Galler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9" b="32961"/>
          <a:stretch/>
        </p:blipFill>
        <p:spPr bwMode="auto">
          <a:xfrm>
            <a:off x="890983" y="1475774"/>
            <a:ext cx="3882793" cy="28440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JESilva\Desktop\RESPALDO FOTOS\FEBRERO\Screenshot_20230330_103738_Galler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8" b="33222"/>
          <a:stretch/>
        </p:blipFill>
        <p:spPr bwMode="auto">
          <a:xfrm>
            <a:off x="7169024" y="1475774"/>
            <a:ext cx="3951354" cy="28440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31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="" xmlns:a16="http://schemas.microsoft.com/office/drawing/2014/main" id="{F474FA00-0670-E0A8-8BFE-FD26B66C7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7" y="5774728"/>
            <a:ext cx="12192000" cy="8237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="" xmlns:a16="http://schemas.microsoft.com/office/drawing/2014/main" id="{6991CFFA-BC39-FD9A-D0D9-CB868F6B9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83" y="6011996"/>
            <a:ext cx="2898222" cy="60826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890983" y="4464000"/>
            <a:ext cx="4067735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DEPENDENCIA O ENTIDAD: </a:t>
            </a:r>
            <a:endParaRPr lang="es-MX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MEDIO AMBIENTE DEL ESTADO DE VERACRUZ</a:t>
            </a:r>
          </a:p>
          <a:p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FECHA:</a:t>
            </a: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FEBRERO 2023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347823" y="383307"/>
            <a:ext cx="74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" panose="020B0504030504040204" pitchFamily="34" charset="0"/>
              </a:rPr>
              <a:t>REUNIÓN DE SEGUIMIENTO </a:t>
            </a:r>
          </a:p>
          <a:p>
            <a:pPr algn="ctr"/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latin typeface="Neo Sans Pro" panose="020B050403050404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169024" y="4464000"/>
            <a:ext cx="4067735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DEPENDENCIA O ENTIDAD: </a:t>
            </a: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SEGURIDAD PÚBLICA DEL ESTADO DE VERACRUZ</a:t>
            </a:r>
          </a:p>
          <a:p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FECHA:</a:t>
            </a: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FEBRERO 2023</a:t>
            </a:r>
          </a:p>
        </p:txBody>
      </p:sp>
      <p:pic>
        <p:nvPicPr>
          <p:cNvPr id="9" name="Picture 2" descr="C:\Users\JESilva\Desktop\RESPALDO FOTOS\FEBRERO\Screenshot_20230330_103044_WhatsApp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90" b="33255"/>
          <a:stretch/>
        </p:blipFill>
        <p:spPr bwMode="auto">
          <a:xfrm>
            <a:off x="890983" y="1475774"/>
            <a:ext cx="3848372" cy="28440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9" b="33175"/>
          <a:stretch/>
        </p:blipFill>
        <p:spPr bwMode="auto">
          <a:xfrm>
            <a:off x="7169024" y="1475774"/>
            <a:ext cx="3857698" cy="28440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192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="" xmlns:a16="http://schemas.microsoft.com/office/drawing/2014/main" id="{F474FA00-0670-E0A8-8BFE-FD26B66C7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7" y="5774728"/>
            <a:ext cx="12192000" cy="8237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="" xmlns:a16="http://schemas.microsoft.com/office/drawing/2014/main" id="{6991CFFA-BC39-FD9A-D0D9-CB868F6B9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83" y="6011996"/>
            <a:ext cx="2898222" cy="60826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890983" y="4464000"/>
            <a:ext cx="4067735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DEPENDENCIA O ENTIDAD: </a:t>
            </a:r>
            <a:endParaRPr lang="es-MX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VERACRUZANO DE LA MUJER</a:t>
            </a:r>
          </a:p>
          <a:p>
            <a:endParaRPr lang="es-MX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FECHA:</a:t>
            </a: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FEBRERO 2023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347823" y="383307"/>
            <a:ext cx="74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" panose="020B0504030504040204" pitchFamily="34" charset="0"/>
              </a:rPr>
              <a:t>REUNIÓN DE SEGUIMIENTO </a:t>
            </a:r>
          </a:p>
          <a:p>
            <a:pPr algn="ctr"/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latin typeface="Neo Sans Pro" panose="020B050403050404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169024" y="4464000"/>
            <a:ext cx="4067735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DEPENDENCIA O ENTIDAD: </a:t>
            </a: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INFRAESTRUCTURA Y OBRA PÚBLICA</a:t>
            </a:r>
          </a:p>
          <a:p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FECHA:</a:t>
            </a: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FEBRERO 2023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99" b="34252"/>
          <a:stretch/>
        </p:blipFill>
        <p:spPr bwMode="auto">
          <a:xfrm>
            <a:off x="890983" y="1475774"/>
            <a:ext cx="4031014" cy="28440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C:\Users\JESilva\Desktop\RESPALDO FOTOS\FEBRERO\Screenshot_20230330_102950_WhatsApp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5" t="40147" r="11979" b="41111"/>
          <a:stretch/>
        </p:blipFill>
        <p:spPr bwMode="auto">
          <a:xfrm>
            <a:off x="7169024" y="1475774"/>
            <a:ext cx="4502559" cy="28440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77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="" xmlns:a16="http://schemas.microsoft.com/office/drawing/2014/main" id="{F474FA00-0670-E0A8-8BFE-FD26B66C7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7" y="5774728"/>
            <a:ext cx="12192000" cy="8237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="" xmlns:a16="http://schemas.microsoft.com/office/drawing/2014/main" id="{6991CFFA-BC39-FD9A-D0D9-CB868F6B9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83" y="6011996"/>
            <a:ext cx="2898222" cy="60826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890983" y="4464000"/>
            <a:ext cx="4067735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DEPENDENCIA O ENTIDAD: </a:t>
            </a:r>
            <a:endParaRPr lang="es-MX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AGROPECUARIO, RURAL Y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PESCA DEL ESTADO DE VERACRUZ</a:t>
            </a:r>
          </a:p>
          <a:p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FECHA:</a:t>
            </a: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FEBRERO 2023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347823" y="383307"/>
            <a:ext cx="74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" panose="020B0504030504040204" pitchFamily="34" charset="0"/>
              </a:rPr>
              <a:t>REUNIÓN DE SEGUIMIENTO </a:t>
            </a:r>
          </a:p>
          <a:p>
            <a:pPr algn="ctr"/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latin typeface="Neo Sans Pro" panose="020B050403050404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169024" y="4464000"/>
            <a:ext cx="4067735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DEPENDENCIA O ENTIDAD: </a:t>
            </a: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POLICÍA AUXILIAR DEL ESTADO DE VERACRUZ</a:t>
            </a:r>
          </a:p>
          <a:p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FECHA:</a:t>
            </a: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FEBRERO 2023</a:t>
            </a:r>
          </a:p>
        </p:txBody>
      </p:sp>
      <p:pic>
        <p:nvPicPr>
          <p:cNvPr id="10" name="Picture 2" descr="C:\Users\JESilva\Desktop\RESPALDO FOTOS\FEBRERO\Screenshot_20230330_102932_WhatsApp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38" b="33447"/>
          <a:stretch/>
        </p:blipFill>
        <p:spPr bwMode="auto">
          <a:xfrm>
            <a:off x="7169024" y="1475774"/>
            <a:ext cx="4009982" cy="28440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5633" r="28398"/>
          <a:stretch/>
        </p:blipFill>
        <p:spPr>
          <a:xfrm>
            <a:off x="890983" y="1475774"/>
            <a:ext cx="4242391" cy="28440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9441725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252</Words>
  <Application>Microsoft Office PowerPoint</Application>
  <PresentationFormat>Panorámica</PresentationFormat>
  <Paragraphs>83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Neo Sans Pro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Jesus Croda</dc:creator>
  <cp:lastModifiedBy>Christian Damas Fragoso</cp:lastModifiedBy>
  <cp:revision>28</cp:revision>
  <dcterms:created xsi:type="dcterms:W3CDTF">2023-01-05T18:47:24Z</dcterms:created>
  <dcterms:modified xsi:type="dcterms:W3CDTF">2023-04-12T22:41:05Z</dcterms:modified>
</cp:coreProperties>
</file>